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presProps.xml" ContentType="application/vnd.openxmlformats-officedocument.presentationml.presProps+xml"/>
  <Override PartName="/ppt/media/image1.png" ContentType="image/png"/>
  <Override PartName="/ppt/media/hdphoto1.wdp" ContentType="image/vnd.ms-photo"/>
  <Override PartName="/ppt/media/image2.png" ContentType="image/png"/>
  <Override PartName="/ppt/media/image3.wmf" ContentType="image/x-wmf"/>
  <Override PartName="/ppt/media/image4.png" ContentType="image/png"/>
  <Override PartName="/ppt/media/image10.png" ContentType="image/png"/>
  <Override PartName="/ppt/media/image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image1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15EA2C-4008-4CB4-927A-ACCB2B463DE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E7E814-15AB-4323-868D-97E96EDAFD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874755-FD7B-48CE-A0C5-07A9CADE5B8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24B219-4B78-4AF6-809F-E64B7049DE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0820BF5-49C5-449D-B7CD-C5D65AFA5E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A1509D-4664-43F7-8C92-94E8A7C774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65A755-52BB-4481-AB01-3C58CE541E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7278EBC-CD13-4CB2-8CF5-E100123A95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E5ED434-99CD-4B67-9DB9-EEF3FC3233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E95EF32-3AEC-4A33-B122-1A9EAE536E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ADAE35-6DF1-4868-84C9-3367F0572C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586759-F34E-423F-905D-F3B5AFAA06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52CF97-2862-44B4-95D5-E33B89DC8D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9E34BB6-63C9-43C6-9856-FC053A90FA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F65143-04A5-4AF4-AB5C-30FC5F531F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DF0D72-40EA-4125-A3F2-4B2C528BBBA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0C1CF0-FF23-430A-B2F4-0B7D6BB0F5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B4F065B-0478-43D8-B076-65F4CE0C7A2B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5EA7093-5791-42BF-9CDE-98F33F60AA83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DF23DA3-41BC-4705-B429-4417FDCB7ECA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FB2A645-8F1C-4AF9-94EB-3A6F8644F84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4A19E64-3463-42E2-8A40-D0A119F54B6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BBC284-3C1B-46C6-9459-037451B666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8365E4C-97B0-4888-A9D4-C87BCFD20E2C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DFBFADF-C60D-4C2E-B149-7352AB0F9E3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B4CB19E-B1F7-44B3-A2C9-53FE5CBDB4C1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A721D91-CAB8-4610-9AE8-4093B6DFDF99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77F21F6-4559-4979-A6BF-2D026F0E2763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54ED42D-615C-43BD-B12A-A4CD34FA1512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79CABE7-DAFE-4F21-9A17-A0D197F8E435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DD16D5-01A1-446F-9C20-E6064E7DFE02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92C222-C8BD-46C4-BD81-FFADE474562F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13AFFD0-B2F8-4EAD-888C-EED63C705A88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F7DD5B-30FB-47F3-9828-29B4EE65C8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5ACCEB-2B1A-4592-9FA4-AABE93AA31C3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6AA93F-85C5-4515-B755-8446DE41E14C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630578-CF62-4E6E-97C1-1F41BA2A9D32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8A2ACBD-B07C-4B83-89A1-126F97DABA15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C1C722-0BAF-4FD9-928A-958B4A354906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FD4AF5D-9237-461B-99B7-51FE5DEC4C6E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F8B8F4-137A-4A55-8292-C03AE79E3DC0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45597D9-2B33-47AC-90D7-6BA16016EE62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17FD95-4DD8-4174-BBD8-CCB26086A467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4C1C888-E82C-4394-A75C-274162AE04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F0D73D-051E-49D0-89AC-6D81BF6D5B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2A66585-415E-46CC-A87A-366131E205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0A9E1E6-366B-4BE8-806F-84EAF965B5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2370F89-A98D-41A5-BADA-76749A4823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CA2DC90-6871-4E54-9A92-9903D65073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C092858-2791-4A42-88B7-E6E9AC2C82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04675CC-D4FC-4F5F-9BF8-EDE2043BAF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62DA0DF-279C-4AE3-A227-780DB12406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45A934C-3038-4411-B8F3-61F47D2E47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405B68B-63AA-4C35-961E-EB529DEEF5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DC96C89-5341-48CB-994B-C9B7C35592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61989C-FCFA-423F-A126-8DADA4785A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99EC0FD-5C5E-4F5D-9618-D78E93D27C2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B5C0D3A-1ABE-4B8E-AFDD-80AA7B4C8C18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C5B90D7-A55B-41FA-8B63-DBCF8D577144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014B376-C4F1-4F3F-83F7-EBFB8244A861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0F76B7B-3CF5-4DD2-8F02-0B091AE94143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77F0912-A960-415A-A9BC-2C5E56057E91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6F2C70B-5405-479B-B89B-9C6DACDDB607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140F6FA-3501-49B6-B2AA-56B6607B72FF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F660C90-403B-475E-86D1-7BB2BB6EF1E6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F3606B0-59F7-4353-95AC-7F59CB9CA72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E02F22-8F90-4E43-BD20-16BFB3B1F7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BD7E70E-E203-424C-AC19-57EAA5828776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8BA54BD-4395-448E-9B0D-48806BF9357D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BBA6A74-B6E3-4EF2-92A7-CC2FEB894EB0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4CB1874D-EA80-46BE-9949-2FBC1D2C0F81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4AF1E654-34E6-4134-B243-065D60C34A0E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958CD537-03AA-4D6C-8B28-91366B207B73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06178A6-9272-4DED-A67B-D362591FCABD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0EC09FED-7B40-433F-A3F7-C06BE59B6E4B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9CABC968-2289-4D94-82A4-5A439FAF722B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919FD9C-0625-4070-A383-3ACE76BE78C2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879078-4E49-4D04-9396-E4DCC52726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FBF62AE0-0584-4F1D-AADA-24668CC20001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115B3FB-2A9E-425A-A4F1-4E30FAD6B8CC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CE8746D-2E1B-44F5-8CE9-4C4C26F41AB7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516AB72-6D6D-4260-8D2A-57F97857DA56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4E7F68A6-4AA6-4C4A-9186-A306D2D3E985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F1FDB7C-B8F9-47C3-A673-D2447124F5B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2EFFE86-F2EA-410C-9FAE-5CBAEB79A4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ECD3F4DB-C660-4195-BB9F-B5E5D82AB7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BF3CE96-E055-402B-81EE-9A2A2732E9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59ACA78-0B4B-4603-A468-430D2BEE42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B48B2A-71A6-4B8D-9E20-DED57E3A4C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C3AF804-566D-4A3D-A5F2-5230373FDB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3A6AB0C5-17AB-474A-91AB-9D59019002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B3405DA-AFF8-4F08-A523-AA2E1311D0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2EDCCFE-625B-4804-A1F5-789A56289A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A1C35A3-7DB3-4476-9502-D1536C6F2B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9FFFFE99-8DDE-44D2-9BB6-04CBE63E97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0787B2C-E824-4529-A1E8-EC802C13CF3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F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GB" sz="4400" spc="-1" strike="noStrike" u="sng">
                <a:solidFill>
                  <a:srgbClr val="000000"/>
                </a:solidFill>
                <a:uFillTx/>
                <a:latin typeface="Century Gothic"/>
                <a:ea typeface="Microsoft YaHei"/>
              </a:rPr>
              <a:t>Click to edit Master title style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Click to edit Master text styles</a:t>
            </a:r>
            <a:endParaRPr b="0" lang="en-FR" sz="2800" spc="-1" strike="noStrike">
              <a:solidFill>
                <a:srgbClr val="000000"/>
              </a:solidFill>
              <a:latin typeface="Helvetica Neue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Second level</a:t>
            </a:r>
            <a:endParaRPr b="0" lang="en-FR" sz="2400" spc="-1" strike="noStrike">
              <a:solidFill>
                <a:srgbClr val="000000"/>
              </a:solidFill>
              <a:latin typeface="Helvetica Neue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Third level</a:t>
            </a:r>
            <a:endParaRPr b="0" lang="en-FR" sz="2000" spc="-1" strike="noStrike">
              <a:solidFill>
                <a:srgbClr val="000000"/>
              </a:solidFill>
              <a:latin typeface="Helvetica Neue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Fourth level</a:t>
            </a:r>
            <a:endParaRPr b="0" lang="en-FR" sz="1800" spc="-1" strike="noStrike">
              <a:solidFill>
                <a:srgbClr val="000000"/>
              </a:solidFill>
              <a:latin typeface="Helvetica Neue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Fifth level</a:t>
            </a:r>
            <a:endParaRPr b="0" lang="en-FR" sz="18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FR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FR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47B2BD0-B0ED-455E-9D0E-698EC684821E}" type="slidenum">
              <a:rPr b="0" lang="en-FR" sz="1200" spc="-1" strike="noStrike">
                <a:solidFill>
                  <a:srgbClr val="8b8b8b"/>
                </a:solidFill>
                <a:latin typeface="Calibri"/>
              </a:rPr>
              <a:t>11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18322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F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GB" sz="44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Click to edit Master title style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Click to edit Master text styles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Second level</a:t>
            </a:r>
            <a:endParaRPr b="0" lang="en-FR" sz="2400" spc="-1" strike="noStrike">
              <a:solidFill>
                <a:srgbClr val="ffffff"/>
              </a:solidFill>
              <a:latin typeface="Helvetica Neue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Third level</a:t>
            </a:r>
            <a:endParaRPr b="0" lang="en-FR" sz="2000" spc="-1" strike="noStrike">
              <a:solidFill>
                <a:srgbClr val="ffffff"/>
              </a:solidFill>
              <a:latin typeface="Helvetica Neue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Fourth level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Fifth level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FR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FR" sz="1800" spc="-1" strike="noStrike">
                <a:solidFill>
                  <a:srgbClr val="000000"/>
                </a:solidFill>
                <a:latin typeface="Calibri"/>
              </a:rPr>
              <a:t>&lt;date/heure&gt;</a:t>
            </a:r>
            <a:endParaRPr b="0" lang="fr-FR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B8C6477-E30E-447C-9340-EB9F5AFEF1DA}" type="slidenum">
              <a:rPr b="0" lang="en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18322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F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17080" y="44928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GB" sz="32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Click to edit Master title style</a:t>
            </a:r>
            <a:endParaRPr b="0" lang="en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Click to edit Master text styles</a:t>
            </a:r>
            <a:endParaRPr b="0" lang="en-FR" sz="3200" spc="-1" strike="noStrike">
              <a:solidFill>
                <a:srgbClr val="ffffff"/>
              </a:solidFill>
              <a:latin typeface="Helvetica Neue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Second level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Third level</a:t>
            </a:r>
            <a:endParaRPr b="0" lang="en-FR" sz="2400" spc="-1" strike="noStrike">
              <a:solidFill>
                <a:srgbClr val="ffffff"/>
              </a:solidFill>
              <a:latin typeface="Helvetica Neue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Fourth level</a:t>
            </a:r>
            <a:endParaRPr b="0" lang="en-FR" sz="2000" spc="-1" strike="noStrike">
              <a:solidFill>
                <a:srgbClr val="ffffff"/>
              </a:solidFill>
              <a:latin typeface="Helvetica Neue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Fifth level</a:t>
            </a:r>
            <a:endParaRPr b="0" lang="en-FR" sz="20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217080" y="204948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Click to edit Master text styles</a:t>
            </a:r>
            <a:endParaRPr b="0" lang="en-FR" sz="16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sldNum" idx="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B5039CA-94A4-4BBC-9177-1864929ABF61}" type="slidenum">
              <a:rPr b="0" lang="en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9" name="Picture 4" descr=""/>
          <p:cNvPicPr/>
          <p:nvPr/>
        </p:nvPicPr>
        <p:blipFill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21000"/>
                    </a14:imgEffect>
                  </a14:imgLayer>
                </a14:imgProps>
              </a:ext>
            </a:extLst>
          </a:blip>
          <a:srcRect l="0" t="0" r="27702" b="0"/>
          <a:stretch/>
        </p:blipFill>
        <p:spPr>
          <a:xfrm>
            <a:off x="4326480" y="-4680"/>
            <a:ext cx="7885440" cy="6857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F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GB" sz="6000" spc="-1" strike="noStrike" u="sng">
                <a:solidFill>
                  <a:srgbClr val="000000"/>
                </a:solidFill>
                <a:uFillTx/>
                <a:latin typeface="Century Gothic"/>
                <a:ea typeface="Microsoft YaHei"/>
              </a:rPr>
              <a:t>Click to edit Master title style</a:t>
            </a:r>
            <a:endParaRPr b="0" lang="en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1889F5C-1895-466E-92B9-E36BF8720B59}" type="slidenum">
              <a:rPr b="0" lang="en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800" spc="-1" strike="noStrike">
                <a:solidFill>
                  <a:srgbClr val="000000"/>
                </a:solidFill>
                <a:latin typeface="Helvetica Neue"/>
              </a:rPr>
              <a:t>Cliquez pour éditer le format du plan de texte</a:t>
            </a:r>
            <a:endParaRPr b="0" lang="en-FR" sz="2800" spc="-1" strike="noStrike">
              <a:solidFill>
                <a:srgbClr val="000000"/>
              </a:solidFill>
              <a:latin typeface="Helvetica Neu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FR" sz="2000" spc="-1" strike="noStrike">
                <a:solidFill>
                  <a:srgbClr val="000000"/>
                </a:solidFill>
                <a:latin typeface="Helvetica Neue"/>
              </a:rPr>
              <a:t>Second niveau de plan</a:t>
            </a:r>
            <a:endParaRPr b="0" lang="en-FR" sz="2000" spc="-1" strike="noStrike">
              <a:solidFill>
                <a:srgbClr val="000000"/>
              </a:solidFill>
              <a:latin typeface="Helvetica Neu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1800" spc="-1" strike="noStrike">
                <a:solidFill>
                  <a:srgbClr val="000000"/>
                </a:solidFill>
                <a:latin typeface="Helvetica Neue"/>
              </a:rPr>
              <a:t>Troisième niveau de plan</a:t>
            </a:r>
            <a:endParaRPr b="0" lang="en-FR" sz="1800" spc="-1" strike="noStrike">
              <a:solidFill>
                <a:srgbClr val="000000"/>
              </a:solidFill>
              <a:latin typeface="Helvetica Neu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FR" sz="1800" spc="-1" strike="noStrike">
                <a:solidFill>
                  <a:srgbClr val="000000"/>
                </a:solidFill>
                <a:latin typeface="Helvetica Neue"/>
              </a:rPr>
              <a:t>Quatrième niveau de plan</a:t>
            </a:r>
            <a:endParaRPr b="0" lang="en-FR" sz="1800" spc="-1" strike="noStrike">
              <a:solidFill>
                <a:srgbClr val="000000"/>
              </a:solidFill>
              <a:latin typeface="Helvetica Neu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000" spc="-1" strike="noStrike">
                <a:solidFill>
                  <a:srgbClr val="000000"/>
                </a:solidFill>
                <a:latin typeface="Helvetica Neue"/>
              </a:rPr>
              <a:t>Cinquième niveau de plan</a:t>
            </a:r>
            <a:endParaRPr b="0" lang="en-FR" sz="2000" spc="-1" strike="noStrike">
              <a:solidFill>
                <a:srgbClr val="000000"/>
              </a:solidFill>
              <a:latin typeface="Helvetica Neu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000" spc="-1" strike="noStrike">
                <a:solidFill>
                  <a:srgbClr val="000000"/>
                </a:solidFill>
                <a:latin typeface="Helvetica Neue"/>
              </a:rPr>
              <a:t>Sixième niveau de plan</a:t>
            </a:r>
            <a:endParaRPr b="0" lang="en-FR" sz="2000" spc="-1" strike="noStrike">
              <a:solidFill>
                <a:srgbClr val="000000"/>
              </a:solidFill>
              <a:latin typeface="Helvetica Neu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000" spc="-1" strike="noStrike">
                <a:solidFill>
                  <a:srgbClr val="000000"/>
                </a:solidFill>
                <a:latin typeface="Helvetica Neue"/>
              </a:rPr>
              <a:t>Septième niveau de plan</a:t>
            </a:r>
            <a:endParaRPr b="0" lang="en-FR" sz="20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18322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F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GB" sz="44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Click to edit Master title style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Click to edit Master text styles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Second level</a:t>
            </a:r>
            <a:endParaRPr b="0" lang="en-FR" sz="2400" spc="-1" strike="noStrike">
              <a:solidFill>
                <a:srgbClr val="ffffff"/>
              </a:solidFill>
              <a:latin typeface="Helvetica Neue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Third level</a:t>
            </a:r>
            <a:endParaRPr b="0" lang="en-FR" sz="2000" spc="-1" strike="noStrike">
              <a:solidFill>
                <a:srgbClr val="ffffff"/>
              </a:solidFill>
              <a:latin typeface="Helvetica Neue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Fourth level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Fifth level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Click to edit Master text styles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Second level</a:t>
            </a:r>
            <a:endParaRPr b="0" lang="en-FR" sz="2400" spc="-1" strike="noStrike">
              <a:solidFill>
                <a:srgbClr val="ffffff"/>
              </a:solidFill>
              <a:latin typeface="Helvetica Neue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Third level</a:t>
            </a:r>
            <a:endParaRPr b="0" lang="en-FR" sz="2000" spc="-1" strike="noStrike">
              <a:solidFill>
                <a:srgbClr val="ffffff"/>
              </a:solidFill>
              <a:latin typeface="Helvetica Neue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Fourth level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Fifth level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FR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FR" sz="1800" spc="-1" strike="noStrike">
                <a:solidFill>
                  <a:srgbClr val="000000"/>
                </a:solidFill>
                <a:latin typeface="Calibri"/>
              </a:rPr>
              <a:t>&lt;date/heure&gt;</a:t>
            </a:r>
            <a:endParaRPr b="0" lang="fr-FR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C92563F-1BEA-4256-A320-BA9D74C85A4A}" type="slidenum">
              <a:rPr b="0" lang="en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F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GB" sz="4400" spc="-1" strike="noStrike" u="sng">
                <a:solidFill>
                  <a:srgbClr val="000000"/>
                </a:solidFill>
                <a:uFillTx/>
                <a:latin typeface="Century Gothic"/>
                <a:ea typeface="Microsoft YaHei"/>
              </a:rPr>
              <a:t>Click to edit Master title style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B330BC9-87BC-41AD-9CE7-19B666C5981C}" type="slidenum">
              <a:rPr b="0" lang="en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800" spc="-1" strike="noStrike">
                <a:solidFill>
                  <a:srgbClr val="000000"/>
                </a:solidFill>
                <a:latin typeface="Helvetica Neue"/>
              </a:rPr>
              <a:t>Cliquez pour éditer le format du plan de texte</a:t>
            </a:r>
            <a:endParaRPr b="0" lang="en-FR" sz="2800" spc="-1" strike="noStrike">
              <a:solidFill>
                <a:srgbClr val="000000"/>
              </a:solidFill>
              <a:latin typeface="Helvetica Neu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FR" sz="2000" spc="-1" strike="noStrike">
                <a:solidFill>
                  <a:srgbClr val="000000"/>
                </a:solidFill>
                <a:latin typeface="Helvetica Neue"/>
              </a:rPr>
              <a:t>Second niveau de plan</a:t>
            </a:r>
            <a:endParaRPr b="0" lang="en-FR" sz="2000" spc="-1" strike="noStrike">
              <a:solidFill>
                <a:srgbClr val="000000"/>
              </a:solidFill>
              <a:latin typeface="Helvetica Neu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1800" spc="-1" strike="noStrike">
                <a:solidFill>
                  <a:srgbClr val="000000"/>
                </a:solidFill>
                <a:latin typeface="Helvetica Neue"/>
              </a:rPr>
              <a:t>Troisième niveau de plan</a:t>
            </a:r>
            <a:endParaRPr b="0" lang="en-FR" sz="1800" spc="-1" strike="noStrike">
              <a:solidFill>
                <a:srgbClr val="000000"/>
              </a:solidFill>
              <a:latin typeface="Helvetica Neu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FR" sz="1800" spc="-1" strike="noStrike">
                <a:solidFill>
                  <a:srgbClr val="000000"/>
                </a:solidFill>
                <a:latin typeface="Helvetica Neue"/>
              </a:rPr>
              <a:t>Quatrième niveau de plan</a:t>
            </a:r>
            <a:endParaRPr b="0" lang="en-FR" sz="1800" spc="-1" strike="noStrike">
              <a:solidFill>
                <a:srgbClr val="000000"/>
              </a:solidFill>
              <a:latin typeface="Helvetica Neu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000" spc="-1" strike="noStrike">
                <a:solidFill>
                  <a:srgbClr val="000000"/>
                </a:solidFill>
                <a:latin typeface="Helvetica Neue"/>
              </a:rPr>
              <a:t>Cinquième niveau de plan</a:t>
            </a:r>
            <a:endParaRPr b="0" lang="en-FR" sz="2000" spc="-1" strike="noStrike">
              <a:solidFill>
                <a:srgbClr val="000000"/>
              </a:solidFill>
              <a:latin typeface="Helvetica Neu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000" spc="-1" strike="noStrike">
                <a:solidFill>
                  <a:srgbClr val="000000"/>
                </a:solidFill>
                <a:latin typeface="Helvetica Neue"/>
              </a:rPr>
              <a:t>Sixième niveau de plan</a:t>
            </a:r>
            <a:endParaRPr b="0" lang="en-FR" sz="2000" spc="-1" strike="noStrike">
              <a:solidFill>
                <a:srgbClr val="000000"/>
              </a:solidFill>
              <a:latin typeface="Helvetica Neu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000" spc="-1" strike="noStrike">
                <a:solidFill>
                  <a:srgbClr val="000000"/>
                </a:solidFill>
                <a:latin typeface="Helvetica Neue"/>
              </a:rPr>
              <a:t>Septième niveau de plan</a:t>
            </a:r>
            <a:endParaRPr b="0" lang="en-FR" sz="20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18322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F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GB" sz="60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Click to edit Master title style</a:t>
            </a:r>
            <a:endParaRPr b="0" lang="en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B0160DB-FA5C-4F7D-9A81-E6A82321F5F7}" type="slidenum">
              <a:rPr b="0" lang="en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800" spc="-1" strike="noStrike">
                <a:solidFill>
                  <a:srgbClr val="ffffff"/>
                </a:solidFill>
                <a:latin typeface="Helvetica Neue"/>
              </a:rPr>
              <a:t>Cliquez pour éditer le format du plan de texte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FR" sz="2000" spc="-1" strike="noStrike">
                <a:solidFill>
                  <a:srgbClr val="ffffff"/>
                </a:solidFill>
                <a:latin typeface="Helvetica Neue"/>
              </a:rPr>
              <a:t>Second niveau de plan</a:t>
            </a:r>
            <a:endParaRPr b="0" lang="en-FR" sz="2000" spc="-1" strike="noStrike">
              <a:solidFill>
                <a:srgbClr val="ffffff"/>
              </a:solidFill>
              <a:latin typeface="Helvetica Neu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1800" spc="-1" strike="noStrike">
                <a:solidFill>
                  <a:srgbClr val="ffffff"/>
                </a:solidFill>
                <a:latin typeface="Helvetica Neue"/>
              </a:rPr>
              <a:t>Troisième niveau de plan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FR" sz="1800" spc="-1" strike="noStrike">
                <a:solidFill>
                  <a:srgbClr val="ffffff"/>
                </a:solidFill>
                <a:latin typeface="Helvetica Neue"/>
              </a:rPr>
              <a:t>Quatrième niveau de plan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000" spc="-1" strike="noStrike">
                <a:solidFill>
                  <a:srgbClr val="ffffff"/>
                </a:solidFill>
                <a:latin typeface="Helvetica Neue"/>
              </a:rPr>
              <a:t>Cinquième niveau de plan</a:t>
            </a:r>
            <a:endParaRPr b="0" lang="en-FR" sz="2000" spc="-1" strike="noStrike">
              <a:solidFill>
                <a:srgbClr val="ffffff"/>
              </a:solidFill>
              <a:latin typeface="Helvetica Neu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000" spc="-1" strike="noStrike">
                <a:solidFill>
                  <a:srgbClr val="ffffff"/>
                </a:solidFill>
                <a:latin typeface="Helvetica Neue"/>
              </a:rPr>
              <a:t>Sixième niveau de plan</a:t>
            </a:r>
            <a:endParaRPr b="0" lang="en-FR" sz="2000" spc="-1" strike="noStrike">
              <a:solidFill>
                <a:srgbClr val="ffffff"/>
              </a:solidFill>
              <a:latin typeface="Helvetica Neu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FR" sz="2000" spc="-1" strike="noStrike">
                <a:solidFill>
                  <a:srgbClr val="ffffff"/>
                </a:solidFill>
                <a:latin typeface="Helvetica Neue"/>
              </a:rPr>
              <a:t>Septième niveau de plan</a:t>
            </a:r>
            <a:endParaRPr b="0" lang="en-FR" sz="200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18322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F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GB" sz="44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Click to edit Master title style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Click to edit Master text styles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Second level</a:t>
            </a:r>
            <a:endParaRPr b="0" lang="en-FR" sz="2400" spc="-1" strike="noStrike">
              <a:solidFill>
                <a:srgbClr val="ffffff"/>
              </a:solidFill>
              <a:latin typeface="Helvetica Neue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Third level</a:t>
            </a:r>
            <a:endParaRPr b="0" lang="en-FR" sz="2000" spc="-1" strike="noStrike">
              <a:solidFill>
                <a:srgbClr val="ffffff"/>
              </a:solidFill>
              <a:latin typeface="Helvetica Neue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Fourth level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Fifth level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Click to edit Master text styles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Second level</a:t>
            </a:r>
            <a:endParaRPr b="0" lang="en-FR" sz="2400" spc="-1" strike="noStrike">
              <a:solidFill>
                <a:srgbClr val="ffffff"/>
              </a:solidFill>
              <a:latin typeface="Helvetica Neue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Third level</a:t>
            </a:r>
            <a:endParaRPr b="0" lang="en-FR" sz="2000" spc="-1" strike="noStrike">
              <a:solidFill>
                <a:srgbClr val="ffffff"/>
              </a:solidFill>
              <a:latin typeface="Helvetica Neue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Fourth level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Fifth level</a:t>
            </a:r>
            <a:endParaRPr b="0" lang="en-FR" sz="1800" spc="-1" strike="noStrike">
              <a:solidFill>
                <a:srgbClr val="ffffff"/>
              </a:solidFill>
              <a:latin typeface="Helvetica Neue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FR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FR" sz="1800" spc="-1" strike="noStrike">
                <a:solidFill>
                  <a:srgbClr val="000000"/>
                </a:solidFill>
                <a:latin typeface="Calibri"/>
              </a:rPr>
              <a:t>&lt;date/heure&gt;</a:t>
            </a:r>
            <a:endParaRPr b="0" lang="fr-FR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DFB78DB-4858-4574-AADB-D2596B629093}" type="slidenum">
              <a:rPr b="0" lang="en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8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Content Placeholder 4" descr=""/>
          <p:cNvPicPr/>
          <p:nvPr/>
        </p:nvPicPr>
        <p:blipFill>
          <a:blip r:embed="rId1"/>
          <a:stretch/>
        </p:blipFill>
        <p:spPr>
          <a:xfrm>
            <a:off x="3363120" y="700560"/>
            <a:ext cx="5465520" cy="5456520"/>
          </a:xfrm>
          <a:prstGeom prst="rect">
            <a:avLst/>
          </a:prstGeom>
          <a:ln w="0">
            <a:noFill/>
          </a:ln>
        </p:spPr>
      </p:pic>
      <p:sp>
        <p:nvSpPr>
          <p:cNvPr id="333" name="TextBox 5"/>
          <p:cNvSpPr/>
          <p:nvPr/>
        </p:nvSpPr>
        <p:spPr>
          <a:xfrm>
            <a:off x="11807640" y="61225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" name="TextBox 6"/>
          <p:cNvSpPr/>
          <p:nvPr/>
        </p:nvSpPr>
        <p:spPr>
          <a:xfrm>
            <a:off x="10105200" y="5473080"/>
            <a:ext cx="208656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en-FR" sz="1400" spc="-1" strike="noStrike">
                <a:solidFill>
                  <a:srgbClr val="404040"/>
                </a:solidFill>
                <a:latin typeface="Calibri"/>
              </a:rPr>
              <a:t>Line BRANSOLLE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FR" sz="1400" spc="-1" strike="noStrike">
                <a:solidFill>
                  <a:srgbClr val="404040"/>
                </a:solidFill>
                <a:latin typeface="Calibri"/>
              </a:rPr>
              <a:t>Rémy GILIBERT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FR" sz="1400" spc="-1" strike="noStrike">
                <a:solidFill>
                  <a:srgbClr val="404040"/>
                </a:solidFill>
                <a:latin typeface="Calibri"/>
              </a:rPr>
              <a:t>Hugo GONÇALVES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FR" sz="1400" spc="-1" strike="noStrike">
                <a:solidFill>
                  <a:srgbClr val="404040"/>
                </a:solidFill>
                <a:latin typeface="Calibri"/>
              </a:rPr>
              <a:t>Aya MOHAMEDATNI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FR" sz="1400" spc="-1" strike="noStrike">
                <a:solidFill>
                  <a:srgbClr val="404040"/>
                </a:solidFill>
                <a:latin typeface="Calibri"/>
              </a:rPr>
              <a:t>Cassandra SÉNÉCAILLE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FR" sz="1400" spc="-1" strike="noStrike">
                <a:solidFill>
                  <a:srgbClr val="404040"/>
                </a:solidFill>
                <a:latin typeface="Calibri"/>
              </a:rPr>
              <a:t>Lucas TRIOZON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cover dir="r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FR" sz="44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Résultat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3780000" y="2293200"/>
            <a:ext cx="4609800" cy="2575080"/>
          </a:xfrm>
          <a:prstGeom prst="rect">
            <a:avLst/>
          </a:prstGeom>
          <a:ln w="0">
            <a:noFill/>
          </a:ln>
        </p:spPr>
      </p:pic>
    </p:spTree>
  </p:cSld>
  <p:transition spd="slow">
    <p:cover dir="r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838080" y="25434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FR" sz="4400" spc="-1" strike="noStrike" u="sng">
                <a:solidFill>
                  <a:srgbClr val="000000"/>
                </a:solidFill>
                <a:uFillTx/>
                <a:latin typeface="Century Gothic"/>
                <a:ea typeface="Microsoft YaHei"/>
              </a:rPr>
              <a:t>Planification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cover dir="r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FR" sz="60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Conclusion</a:t>
            </a:r>
            <a:endParaRPr b="0" lang="en-FR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cover dir="r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Oval 4"/>
          <p:cNvSpPr/>
          <p:nvPr/>
        </p:nvSpPr>
        <p:spPr>
          <a:xfrm>
            <a:off x="-3716280" y="-445320"/>
            <a:ext cx="10128240" cy="9166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F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FR" sz="4400" spc="-1" strike="noStrike" u="sng">
                <a:solidFill>
                  <a:srgbClr val="000000"/>
                </a:solidFill>
                <a:uFillTx/>
                <a:latin typeface="Century Gothic"/>
                <a:ea typeface="Microsoft YaHei"/>
              </a:rPr>
              <a:t>Sommaire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FR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Cas d’utilisation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FR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Maquettage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FR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Base de données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FR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Planification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FR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Conclusion</a:t>
            </a: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FR" sz="2800" spc="-1" strike="noStrike">
              <a:solidFill>
                <a:srgbClr val="ffffff"/>
              </a:solidFill>
              <a:latin typeface="Helvetica Neue"/>
            </a:endParaRPr>
          </a:p>
        </p:txBody>
      </p:sp>
    </p:spTree>
  </p:cSld>
  <p:transition spd="slow">
    <p:cover dir="r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0" y="2765160"/>
            <a:ext cx="4294800" cy="663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FR" sz="32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Cas d’utilisation</a:t>
            </a:r>
            <a:endParaRPr b="0" lang="en-F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9" name="Content Placeholder 5" descr=""/>
          <p:cNvPicPr/>
          <p:nvPr/>
        </p:nvPicPr>
        <p:blipFill>
          <a:blip r:embed="rId1"/>
          <a:stretch/>
        </p:blipFill>
        <p:spPr>
          <a:xfrm>
            <a:off x="5314680" y="317160"/>
            <a:ext cx="5684400" cy="6223320"/>
          </a:xfrm>
          <a:prstGeom prst="rect">
            <a:avLst/>
          </a:prstGeom>
          <a:ln w="0">
            <a:noFill/>
          </a:ln>
        </p:spPr>
      </p:pic>
    </p:spTree>
  </p:cSld>
  <p:transition spd="slow">
    <p:cover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1523880" y="1404720"/>
            <a:ext cx="9143640" cy="1097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FR" sz="6000" spc="-1" strike="noStrike" u="sng">
                <a:solidFill>
                  <a:srgbClr val="000000"/>
                </a:solidFill>
                <a:uFillTx/>
                <a:latin typeface="Century Gothic"/>
                <a:ea typeface="Microsoft YaHei"/>
              </a:rPr>
              <a:t>Maquettage</a:t>
            </a:r>
            <a:endParaRPr b="0" lang="en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L</a:t>
            </a:r>
            <a:r>
              <a:rPr b="0" lang="en-FR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ien vers le figma ou juste on met rien et on va sur le figma de base ou meme on montre le site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cover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93680" y="2707920"/>
            <a:ext cx="3931920" cy="575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FR" sz="32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Base de données</a:t>
            </a:r>
            <a:endParaRPr b="0" lang="en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Rounded Rectangle 10"/>
          <p:cNvSpPr/>
          <p:nvPr/>
        </p:nvSpPr>
        <p:spPr>
          <a:xfrm>
            <a:off x="4847760" y="1714320"/>
            <a:ext cx="2998800" cy="34290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FR" sz="1800" spc="-1" strike="noStrike">
                <a:solidFill>
                  <a:srgbClr val="000000"/>
                </a:solidFill>
                <a:latin typeface="Century Gothic"/>
              </a:rPr>
              <a:t>Thèmes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FR" sz="1800" spc="-1" strike="noStrike">
                <a:solidFill>
                  <a:srgbClr val="000000"/>
                </a:solidFill>
                <a:latin typeface="Century Gothic"/>
              </a:rPr>
              <a:t>Écologie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FR" sz="1800" spc="-1" strike="noStrike">
                <a:solidFill>
                  <a:srgbClr val="000000"/>
                </a:solidFill>
                <a:latin typeface="Century Gothic"/>
              </a:rPr>
              <a:t>Économie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FR" sz="1800" spc="-1" strike="noStrike">
                <a:solidFill>
                  <a:srgbClr val="000000"/>
                </a:solidFill>
                <a:latin typeface="Century Gothic"/>
              </a:rPr>
              <a:t>Tourisme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Rounded Rectangle 11"/>
          <p:cNvSpPr/>
          <p:nvPr/>
        </p:nvSpPr>
        <p:spPr>
          <a:xfrm>
            <a:off x="8388000" y="1714320"/>
            <a:ext cx="2998800" cy="34290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FR" sz="1800" spc="-1" strike="noStrike">
                <a:solidFill>
                  <a:srgbClr val="000000"/>
                </a:solidFill>
                <a:latin typeface="Century Gothic"/>
              </a:rPr>
              <a:t>Sources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FR" sz="1800" spc="-1" strike="noStrike">
                <a:solidFill>
                  <a:srgbClr val="000000"/>
                </a:solidFill>
                <a:latin typeface="Century Gothic"/>
              </a:rPr>
              <a:t>ONU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FR" sz="1800" spc="-1" strike="noStrike">
                <a:solidFill>
                  <a:srgbClr val="000000"/>
                </a:solidFill>
                <a:latin typeface="Century Gothic"/>
              </a:rPr>
              <a:t>Banque Mondiale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entury Gothic"/>
              </a:rPr>
              <a:t>UNWTO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entury Gothic"/>
              </a:rPr>
              <a:t>Etc…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5" name="Group 12"/>
          <p:cNvGrpSpPr/>
          <p:nvPr/>
        </p:nvGrpSpPr>
        <p:grpSpPr>
          <a:xfrm>
            <a:off x="4966560" y="2868480"/>
            <a:ext cx="510120" cy="1622880"/>
            <a:chOff x="4966560" y="2868480"/>
            <a:chExt cx="510120" cy="1622880"/>
          </a:xfrm>
        </p:grpSpPr>
        <p:pic>
          <p:nvPicPr>
            <p:cNvPr id="346" name="Graphic 5" descr="Suitcase"/>
            <p:cNvPicPr/>
            <p:nvPr/>
          </p:nvPicPr>
          <p:blipFill>
            <a:blip r:embed="rId1"/>
            <a:stretch/>
          </p:blipFill>
          <p:spPr>
            <a:xfrm>
              <a:off x="4966560" y="3981240"/>
              <a:ext cx="510120" cy="51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7" name="Graphic 7" descr="Bank"/>
            <p:cNvPicPr/>
            <p:nvPr/>
          </p:nvPicPr>
          <p:blipFill>
            <a:blip r:embed="rId2"/>
            <a:stretch/>
          </p:blipFill>
          <p:spPr>
            <a:xfrm>
              <a:off x="4966560" y="3387600"/>
              <a:ext cx="496440" cy="49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8" name="Graphic 9" descr="Sustainability"/>
            <p:cNvPicPr/>
            <p:nvPr/>
          </p:nvPicPr>
          <p:blipFill>
            <a:blip r:embed="rId3"/>
            <a:stretch/>
          </p:blipFill>
          <p:spPr>
            <a:xfrm>
              <a:off x="4979520" y="2868480"/>
              <a:ext cx="470520" cy="4705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49" name="Picture 2" descr=""/>
          <p:cNvPicPr/>
          <p:nvPr/>
        </p:nvPicPr>
        <p:blipFill>
          <a:blip r:embed="rId4"/>
          <a:stretch/>
        </p:blipFill>
        <p:spPr>
          <a:xfrm>
            <a:off x="8493120" y="2674080"/>
            <a:ext cx="513720" cy="429120"/>
          </a:xfrm>
          <a:prstGeom prst="rect">
            <a:avLst/>
          </a:prstGeom>
          <a:ln w="0">
            <a:noFill/>
          </a:ln>
        </p:spPr>
      </p:pic>
      <p:pic>
        <p:nvPicPr>
          <p:cNvPr id="350" name="Picture 6" descr=""/>
          <p:cNvPicPr/>
          <p:nvPr/>
        </p:nvPicPr>
        <p:blipFill>
          <a:blip r:embed="rId5"/>
          <a:srcRect l="842" t="0" r="78679" b="0"/>
          <a:stretch/>
        </p:blipFill>
        <p:spPr>
          <a:xfrm>
            <a:off x="8483040" y="3151440"/>
            <a:ext cx="513720" cy="554760"/>
          </a:xfrm>
          <a:prstGeom prst="rect">
            <a:avLst/>
          </a:prstGeom>
          <a:ln w="0">
            <a:noFill/>
          </a:ln>
        </p:spPr>
      </p:pic>
      <p:pic>
        <p:nvPicPr>
          <p:cNvPr id="351" name="Picture 14" descr="World Tourism Organization - Wikipedia"/>
          <p:cNvPicPr/>
          <p:nvPr/>
        </p:nvPicPr>
        <p:blipFill>
          <a:blip r:embed="rId6"/>
          <a:stretch/>
        </p:blipFill>
        <p:spPr>
          <a:xfrm>
            <a:off x="8513280" y="3754080"/>
            <a:ext cx="493560" cy="429120"/>
          </a:xfrm>
          <a:prstGeom prst="rect">
            <a:avLst/>
          </a:prstGeom>
          <a:ln w="0">
            <a:noFill/>
          </a:ln>
        </p:spPr>
      </p:pic>
    </p:spTree>
  </p:cSld>
  <p:transition spd="slow">
    <p:cover dir="r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FR" sz="44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MCD / MOD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3" name="Picture 2" descr=""/>
          <p:cNvPicPr/>
          <p:nvPr/>
        </p:nvPicPr>
        <p:blipFill>
          <a:blip r:embed="rId1"/>
          <a:stretch/>
        </p:blipFill>
        <p:spPr>
          <a:xfrm>
            <a:off x="838080" y="1690560"/>
            <a:ext cx="2302560" cy="4801680"/>
          </a:xfrm>
          <a:prstGeom prst="rect">
            <a:avLst/>
          </a:prstGeom>
          <a:ln w="0">
            <a:noFill/>
          </a:ln>
        </p:spPr>
      </p:pic>
      <p:pic>
        <p:nvPicPr>
          <p:cNvPr id="354" name="Picture 4" descr=""/>
          <p:cNvPicPr/>
          <p:nvPr/>
        </p:nvPicPr>
        <p:blipFill>
          <a:blip r:embed="rId2"/>
          <a:stretch/>
        </p:blipFill>
        <p:spPr>
          <a:xfrm>
            <a:off x="3717360" y="1690560"/>
            <a:ext cx="7855920" cy="4801680"/>
          </a:xfrm>
          <a:prstGeom prst="rect">
            <a:avLst/>
          </a:prstGeom>
          <a:ln w="0">
            <a:noFill/>
          </a:ln>
        </p:spPr>
      </p:pic>
    </p:spTree>
  </p:cSld>
  <p:transition spd="slow">
    <p:cover dir="r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FR" sz="44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Problèmes de formats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6" name="Content Placeholder 4" descr=""/>
          <p:cNvPicPr/>
          <p:nvPr/>
        </p:nvPicPr>
        <p:blipFill>
          <a:blip r:embed="rId1"/>
          <a:stretch/>
        </p:blipFill>
        <p:spPr>
          <a:xfrm>
            <a:off x="812880" y="2153160"/>
            <a:ext cx="5530680" cy="2723040"/>
          </a:xfrm>
          <a:prstGeom prst="rect">
            <a:avLst/>
          </a:prstGeom>
          <a:ln w="0">
            <a:noFill/>
          </a:ln>
        </p:spPr>
      </p:pic>
      <p:pic>
        <p:nvPicPr>
          <p:cNvPr id="357" name="Content Placeholder 5" descr=""/>
          <p:cNvPicPr/>
          <p:nvPr/>
        </p:nvPicPr>
        <p:blipFill>
          <a:blip r:embed="rId2"/>
          <a:stretch/>
        </p:blipFill>
        <p:spPr>
          <a:xfrm>
            <a:off x="6612480" y="2153160"/>
            <a:ext cx="5181120" cy="4137480"/>
          </a:xfrm>
          <a:prstGeom prst="rect">
            <a:avLst/>
          </a:prstGeom>
          <a:ln w="0">
            <a:noFill/>
          </a:ln>
        </p:spPr>
      </p:pic>
    </p:spTree>
  </p:cSld>
  <p:transition spd="slow">
    <p:cover dir="r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FR" sz="44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Traiter Excel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2880000" y="2160000"/>
            <a:ext cx="5760000" cy="3561120"/>
          </a:xfrm>
          <a:prstGeom prst="rect">
            <a:avLst/>
          </a:prstGeom>
          <a:ln w="0">
            <a:noFill/>
          </a:ln>
        </p:spPr>
      </p:pic>
    </p:spTree>
  </p:cSld>
  <p:transition spd="slow">
    <p:cover dir="r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FR" sz="4400" spc="-1" strike="noStrike" u="sng">
                <a:solidFill>
                  <a:srgbClr val="ffffff"/>
                </a:solidFill>
                <a:uFillTx/>
                <a:latin typeface="Century Gothic"/>
                <a:ea typeface="Microsoft YaHei"/>
              </a:rPr>
              <a:t>Difficulté : trier les pays</a:t>
            </a:r>
            <a:endParaRPr b="0" lang="en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Rounded Rectangle 1"/>
          <p:cNvSpPr/>
          <p:nvPr/>
        </p:nvSpPr>
        <p:spPr>
          <a:xfrm>
            <a:off x="1681200" y="1791000"/>
            <a:ext cx="2998800" cy="34290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FR" sz="1800" spc="-1" strike="noStrike">
                <a:solidFill>
                  <a:srgbClr val="000000"/>
                </a:solidFill>
                <a:latin typeface="Century Gothic"/>
              </a:rPr>
              <a:t>ID différents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FR" sz="1800" spc="-1" strike="noStrike">
                <a:solidFill>
                  <a:srgbClr val="000000"/>
                </a:solidFill>
                <a:latin typeface="Century Gothic"/>
              </a:rPr>
              <a:t>Nom de pays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FR" sz="1800" spc="-1" strike="noStrike">
                <a:solidFill>
                  <a:srgbClr val="000000"/>
                </a:solidFill>
                <a:latin typeface="Century Gothic"/>
              </a:rPr>
              <a:t>Code ISO2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FR" sz="1800" spc="-1" strike="noStrike">
                <a:solidFill>
                  <a:srgbClr val="000000"/>
                </a:solidFill>
                <a:latin typeface="Century Gothic"/>
              </a:rPr>
              <a:t>Code ISO3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Rounded Rectangle 2"/>
          <p:cNvSpPr/>
          <p:nvPr/>
        </p:nvSpPr>
        <p:spPr>
          <a:xfrm>
            <a:off x="6901200" y="1791000"/>
            <a:ext cx="2998800" cy="34290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FR" sz="1800" spc="-1" strike="noStrike">
                <a:solidFill>
                  <a:srgbClr val="000000"/>
                </a:solidFill>
                <a:latin typeface="Century Gothic"/>
              </a:rPr>
              <a:t>Chaque table a ses pays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FR" sz="1800" spc="-1" strike="noStrike">
                <a:solidFill>
                  <a:srgbClr val="000000"/>
                </a:solidFill>
                <a:latin typeface="Century Gothic"/>
              </a:rPr>
              <a:t>Stats privées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r>
              <a:rPr b="0" lang="en-FR" sz="1800" spc="-1" strike="noStrike">
                <a:solidFill>
                  <a:srgbClr val="000000"/>
                </a:solidFill>
                <a:latin typeface="Century Gothic"/>
              </a:rPr>
              <a:t>Territoires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2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"/>
          <p:cNvSpPr/>
          <p:nvPr/>
        </p:nvSpPr>
        <p:spPr>
          <a:xfrm>
            <a:off x="5580000" y="3240000"/>
            <a:ext cx="540000" cy="540000"/>
          </a:xfrm>
          <a:prstGeom prst="plus">
            <a:avLst>
              <a:gd name="adj" fmla="val 38062"/>
            </a:avLst>
          </a:prstGeom>
          <a:solidFill>
            <a:srgbClr val="fff2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cover dir="r"/>
  </p:transition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</TotalTime>
  <Application>LibreOffice/7.5.3.2$Windows_X86_64 LibreOffice_project/9f56dff12ba03b9acd7730a5a481eea045e468f3</Application>
  <AppVersion>15.0000</AppVersion>
  <Words>70</Words>
  <Paragraphs>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2023-11-20T22:28:42Z</dcterms:created>
  <dc:creator>Hugo Gonçalves</dc:creator>
  <dc:description/>
  <dc:language>fr-FR</dc:language>
  <cp:lastModifiedBy/>
  <dcterms:modified xsi:type="dcterms:W3CDTF">2023-11-21T16:56:56Z</dcterms:modified>
  <cp:revision>13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9</vt:i4>
  </property>
</Properties>
</file>